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5720-A40D-4774-B992-6B59D1F30F7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EC34-2F05-40DE-98C2-AD72C095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5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5720-A40D-4774-B992-6B59D1F30F7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EC34-2F05-40DE-98C2-AD72C095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7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5720-A40D-4774-B992-6B59D1F30F7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EC34-2F05-40DE-98C2-AD72C095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4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5720-A40D-4774-B992-6B59D1F30F7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EC34-2F05-40DE-98C2-AD72C095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4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5720-A40D-4774-B992-6B59D1F30F7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EC34-2F05-40DE-98C2-AD72C095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9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5720-A40D-4774-B992-6B59D1F30F7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EC34-2F05-40DE-98C2-AD72C095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7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5720-A40D-4774-B992-6B59D1F30F7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EC34-2F05-40DE-98C2-AD72C095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9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5720-A40D-4774-B992-6B59D1F30F7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EC34-2F05-40DE-98C2-AD72C095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8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5720-A40D-4774-B992-6B59D1F30F7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EC34-2F05-40DE-98C2-AD72C095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5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5720-A40D-4774-B992-6B59D1F30F7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EC34-2F05-40DE-98C2-AD72C095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1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5720-A40D-4774-B992-6B59D1F30F7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EC34-2F05-40DE-98C2-AD72C095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0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F5720-A40D-4774-B992-6B59D1F30F7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EC34-2F05-40DE-98C2-AD72C095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3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2016760"/>
            <a:ext cx="5266690" cy="3576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 Box 142"/>
          <p:cNvSpPr txBox="1"/>
          <p:nvPr/>
        </p:nvSpPr>
        <p:spPr>
          <a:xfrm>
            <a:off x="948690" y="7696835"/>
            <a:ext cx="7124700" cy="8445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/>
                <a:cs typeface="Arial"/>
              </a:rPr>
              <a:t> 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4472C4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Lecture 3: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Basic graphics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sz="16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PLOT command</a:t>
            </a:r>
            <a:r>
              <a:rPr kumimoji="0" lang="en-US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we produced this command in plot sine function.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Independent :</a:t>
            </a:r>
            <a:r>
              <a:rPr kumimoji="0" lang="ar-IQ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مستقل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   dependent : </a:t>
            </a:r>
            <a:r>
              <a:rPr kumimoji="0" lang="ar-IQ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تابع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6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To increase the points we put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25" y="285750"/>
            <a:ext cx="4819650" cy="3714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86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095" y="217170"/>
            <a:ext cx="4034790" cy="30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54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/>
              <a:t>Try with following example:</a:t>
            </a:r>
            <a:endParaRPr lang="en-US" dirty="0"/>
          </a:p>
          <a:p>
            <a:r>
              <a:rPr lang="en-US" i="1" dirty="0"/>
              <a:t>Ex:</a:t>
            </a:r>
            <a:endParaRPr lang="en-US" dirty="0"/>
          </a:p>
          <a:p>
            <a:r>
              <a:rPr lang="en-US" i="1" dirty="0"/>
              <a:t>x=0:0.1:2*pi;</a:t>
            </a:r>
            <a:endParaRPr lang="en-US" dirty="0"/>
          </a:p>
          <a:p>
            <a:r>
              <a:rPr lang="en-US" i="1" dirty="0"/>
              <a:t>Y=sin(x);</a:t>
            </a:r>
            <a:endParaRPr lang="en-US" dirty="0"/>
          </a:p>
          <a:p>
            <a:r>
              <a:rPr lang="en-US" i="1" dirty="0"/>
              <a:t>Plot(</a:t>
            </a:r>
            <a:r>
              <a:rPr lang="en-US" i="1" dirty="0" err="1"/>
              <a:t>x,y</a:t>
            </a:r>
            <a:r>
              <a:rPr lang="en-US" i="1" dirty="0"/>
              <a:t>)</a:t>
            </a:r>
            <a:endParaRPr lang="en-US" dirty="0"/>
          </a:p>
          <a:p>
            <a:r>
              <a:rPr lang="en-US" i="1" dirty="0"/>
              <a:t>There are many options for changing the appearance of a plot .for example plot(</a:t>
            </a:r>
            <a:r>
              <a:rPr lang="en-US" i="1" dirty="0" err="1"/>
              <a:t>x,y</a:t>
            </a:r>
            <a:r>
              <a:rPr lang="en-US" i="1" dirty="0"/>
              <a:t>,'-.') will join the points using a red dash-dotted line </a:t>
            </a:r>
            <a:endParaRPr lang="en-US" dirty="0"/>
          </a:p>
          <a:p>
            <a:r>
              <a:rPr lang="en-US" b="1" i="1" dirty="0"/>
              <a:t>Other </a:t>
            </a:r>
            <a:r>
              <a:rPr lang="en-US" b="1" i="1" dirty="0" err="1"/>
              <a:t>colours</a:t>
            </a:r>
            <a:r>
              <a:rPr lang="en-US" b="1" i="1" dirty="0"/>
              <a:t> you can use are :</a:t>
            </a:r>
            <a:r>
              <a:rPr lang="en-US" i="1" dirty="0"/>
              <a:t> 'c' , '</a:t>
            </a:r>
            <a:r>
              <a:rPr lang="en-US" i="1" dirty="0" err="1"/>
              <a:t>m','y','r</a:t>
            </a:r>
            <a:r>
              <a:rPr lang="en-US" i="1" dirty="0"/>
              <a:t>', 'g' ,'</a:t>
            </a:r>
            <a:r>
              <a:rPr lang="en-US" i="1" dirty="0" err="1"/>
              <a:t>b','w','k</a:t>
            </a:r>
            <a:r>
              <a:rPr lang="en-US" i="1" dirty="0"/>
              <a:t>' which correspond to cyan , </a:t>
            </a:r>
            <a:r>
              <a:rPr lang="en-US" i="1" dirty="0" err="1"/>
              <a:t>magenta,yellow,red,green,blue,white</a:t>
            </a:r>
            <a:r>
              <a:rPr lang="en-US" i="1" dirty="0"/>
              <a:t>, and black. Possible line styles are : solid '-', dashed' - -',dotted ':' ,and dash-dotted '-.' .to plot the points themselves with symbols you can use : dots '.' , circles 'o' , plus signs '+' , cross 'x' , or stars '*' , and many others (type help plot for a list 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3398838"/>
            <a:ext cx="5232400" cy="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955" y="3137535"/>
            <a:ext cx="2952750" cy="2457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Plot(x, y, 'bx' ) plots the points using blue crosses without joining them with lines ,and plot(x ,y, 'b:x') plots the points using blue crosses and joins them with a blue dotted line . colours , symbols and lines can be combined , for example , 'r.-' , 'rx-' or 'rx:'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Plotting many lines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To plot more than one line you can specify more than one set of x and y vectors in the plot command :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smtClean="0">
                <a:ln>
                  <a:noFill/>
                </a:ln>
                <a:solidFill>
                  <a:srgbClr val="385623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Plot (x,y,x,2*)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080" y="916305"/>
            <a:ext cx="2943225" cy="21755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54913"/>
            <a:ext cx="914243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On the screen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matlab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distinguishes the lines by drawing them in different colors. If you need to print in black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and white , you can differentiate the lines by plotting one of them with a dashed line.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694728"/>
            <a:ext cx="6990568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Adding plot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When you issue a plot command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matlab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clears the axes and produces a new plot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to add to an existing plot, type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hold 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for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Example.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2348865"/>
            <a:ext cx="1876425" cy="2781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To switch off the hold behavior ,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type hold off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8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339</Words>
  <Application>Microsoft Office PowerPoint</Application>
  <PresentationFormat>عرض على الشاشة (3:4)‏</PresentationFormat>
  <Paragraphs>26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2</cp:revision>
  <dcterms:created xsi:type="dcterms:W3CDTF">2019-12-12T22:58:28Z</dcterms:created>
  <dcterms:modified xsi:type="dcterms:W3CDTF">2019-12-12T23:05:56Z</dcterms:modified>
</cp:coreProperties>
</file>